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69" r:id="rId4"/>
    <p:sldId id="270" r:id="rId5"/>
    <p:sldId id="261" r:id="rId6"/>
    <p:sldId id="260" r:id="rId7"/>
    <p:sldId id="282" r:id="rId8"/>
    <p:sldId id="278" r:id="rId9"/>
    <p:sldId id="285" r:id="rId10"/>
    <p:sldId id="276" r:id="rId11"/>
    <p:sldId id="268" r:id="rId12"/>
    <p:sldId id="283" r:id="rId13"/>
    <p:sldId id="271" r:id="rId14"/>
    <p:sldId id="272" r:id="rId15"/>
    <p:sldId id="267" r:id="rId16"/>
    <p:sldId id="273" r:id="rId17"/>
    <p:sldId id="277" r:id="rId18"/>
    <p:sldId id="25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/>
    <p:restoredTop sz="85663"/>
  </p:normalViewPr>
  <p:slideViewPr>
    <p:cSldViewPr snapToGrid="0" snapToObjects="1" showGuides="1">
      <p:cViewPr varScale="1">
        <p:scale>
          <a:sx n="120" d="100"/>
          <a:sy n="120" d="100"/>
        </p:scale>
        <p:origin x="208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state requires</a:t>
            </a:r>
            <a:r>
              <a:rPr lang="en-US" baseline="0" dirty="0"/>
              <a:t> employees to manually contact external providers. Services to be provided are explained verbally/written form and thus human readable logs and documentation must be kept. Afterwards, an invoice must be created and payment awaited, which may or may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8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Robots/Machines</a:t>
            </a:r>
            <a:r>
              <a:rPr lang="en-US" baseline="0" dirty="0"/>
              <a:t> </a:t>
            </a:r>
            <a:r>
              <a:rPr lang="en-US" b="1" baseline="0" dirty="0"/>
              <a:t>provide MU with data on status</a:t>
            </a:r>
            <a:r>
              <a:rPr lang="en-US" baseline="0" dirty="0"/>
              <a:t>. </a:t>
            </a:r>
          </a:p>
          <a:p>
            <a:pPr marL="228600" indent="-228600">
              <a:buAutoNum type="arabicPeriod"/>
            </a:pPr>
            <a:r>
              <a:rPr lang="en-US" baseline="0" dirty="0"/>
              <a:t>In case of malfunction, </a:t>
            </a:r>
            <a:r>
              <a:rPr lang="en-US" b="1" baseline="0" dirty="0"/>
              <a:t>MU is alerted, and deploys a SC </a:t>
            </a:r>
            <a:r>
              <a:rPr lang="en-US" baseline="0" dirty="0"/>
              <a:t>with data on: Machine to be repaired, repairs to be done, TP to be </a:t>
            </a:r>
            <a:r>
              <a:rPr lang="en-US" baseline="0" dirty="0" err="1"/>
              <a:t>contacted,and</a:t>
            </a:r>
            <a:r>
              <a:rPr lang="en-US" baseline="0" dirty="0"/>
              <a:t> the amount </a:t>
            </a:r>
            <a:r>
              <a:rPr lang="en-US" baseline="0" dirty="0" err="1"/>
              <a:t>payed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 TP can agree </a:t>
            </a:r>
            <a:r>
              <a:rPr lang="en-US" baseline="0" dirty="0"/>
              <a:t>to this contract and carry on with repairs. </a:t>
            </a:r>
            <a:r>
              <a:rPr lang="en-US" b="1" baseline="0" dirty="0"/>
              <a:t>TP can refuse</a:t>
            </a:r>
            <a:r>
              <a:rPr lang="en-US" baseline="0" dirty="0"/>
              <a:t>. In such a case, another TP will be contacted from the approved list. </a:t>
            </a:r>
            <a:r>
              <a:rPr lang="en-US" b="1" baseline="0" dirty="0"/>
              <a:t>When a TP refuses, the money is transferred back to the MU, which will be available for the next attempt.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After maintenance </a:t>
            </a:r>
            <a:r>
              <a:rPr lang="en-US" baseline="0" dirty="0"/>
              <a:t>has been carried out, machine automatically notifies the MU</a:t>
            </a:r>
            <a:r>
              <a:rPr lang="en-US" b="1" baseline="0" dirty="0"/>
              <a:t>, contract frees payment to be withdrawn</a:t>
            </a:r>
            <a:r>
              <a:rPr lang="en-US" baseline="0" dirty="0"/>
              <a:t>, and transaction is done.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Arrows </a:t>
            </a:r>
            <a:r>
              <a:rPr lang="de-DE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Solidity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costs due to downtime</a:t>
            </a:r>
            <a:r>
              <a:rPr lang="en-US" baseline="0" dirty="0"/>
              <a:t>, then managing time, material disruption, scheduling disruption</a:t>
            </a:r>
          </a:p>
          <a:p>
            <a:r>
              <a:rPr lang="en-US" baseline="0" dirty="0"/>
              <a:t>Service Quality due to incentive model</a:t>
            </a:r>
          </a:p>
          <a:p>
            <a:r>
              <a:rPr lang="en-US" baseline="0" dirty="0"/>
              <a:t>Overhead goes as </a:t>
            </a:r>
            <a:r>
              <a:rPr lang="en-US" baseline="0" dirty="0" err="1"/>
              <a:t>weget</a:t>
            </a:r>
            <a:r>
              <a:rPr lang="en-US" baseline="0" dirty="0"/>
              <a:t> rid of </a:t>
            </a:r>
            <a:r>
              <a:rPr lang="en-US" baseline="0" dirty="0" err="1"/>
              <a:t>unnecesary</a:t>
            </a:r>
            <a:r>
              <a:rPr lang="en-US" baseline="0" dirty="0"/>
              <a:t> phone calls, redundant logs on paper, an keep all on immutable ledger</a:t>
            </a:r>
          </a:p>
          <a:p>
            <a:r>
              <a:rPr lang="en-US" baseline="0" dirty="0" err="1"/>
              <a:t>Initital</a:t>
            </a:r>
            <a:r>
              <a:rPr lang="en-US" baseline="0" dirty="0"/>
              <a:t> </a:t>
            </a:r>
            <a:r>
              <a:rPr lang="en-US" baseline="0" dirty="0" err="1"/>
              <a:t>Invstment</a:t>
            </a:r>
            <a:r>
              <a:rPr lang="en-US" baseline="0" dirty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Aina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Galofr</a:t>
              </a:r>
              <a:r>
                <a:rPr lang="es-ES" dirty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>
                  <a:solidFill>
                    <a:schemeClr val="bg1"/>
                  </a:solidFill>
                </a:rPr>
                <a:t>Danel</a:t>
              </a:r>
              <a:r>
                <a:rPr lang="es-ES" dirty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Juan Pedro </a:t>
              </a:r>
              <a:r>
                <a:rPr lang="es-ES" dirty="0" err="1">
                  <a:solidFill>
                    <a:schemeClr val="bg1"/>
                  </a:solidFill>
                </a:rPr>
                <a:t>Gutierrez</a:t>
              </a:r>
              <a:endParaRPr lang="es-ES" dirty="0">
                <a:solidFill>
                  <a:schemeClr val="bg1"/>
                </a:solidFill>
              </a:endParaRPr>
            </a:p>
            <a:p>
              <a:r>
                <a:rPr lang="es-ES" dirty="0">
                  <a:solidFill>
                    <a:schemeClr val="bg1"/>
                  </a:solidFill>
                </a:rPr>
                <a:t>Alexander </a:t>
              </a:r>
              <a:r>
                <a:rPr lang="es-ES" dirty="0" err="1">
                  <a:solidFill>
                    <a:schemeClr val="bg1"/>
                  </a:solidFill>
                </a:rPr>
                <a:t>Müssig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2506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/>
              <a:t>Computer </a:t>
            </a:r>
            <a:r>
              <a:rPr lang="de-DE" dirty="0" err="1"/>
              <a:t>protocol</a:t>
            </a:r>
            <a:endParaRPr lang="de-DE" dirty="0"/>
          </a:p>
          <a:p>
            <a:pPr lvl="1"/>
            <a:r>
              <a:rPr lang="de-DE" dirty="0" err="1"/>
              <a:t>Digitally</a:t>
            </a:r>
            <a:r>
              <a:rPr lang="de-DE" dirty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DAPPS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4AADA383-B4B9-844B-BCB7-45A12F739E0D}"/>
              </a:ext>
            </a:extLst>
          </p:cNvPr>
          <p:cNvSpPr txBox="1"/>
          <p:nvPr/>
        </p:nvSpPr>
        <p:spPr>
          <a:xfrm>
            <a:off x="7601567" y="5872828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757D6DA-52A3-D14B-B996-855392D95575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6393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0235 0.2875 L -0.00183 0.27755 C -0.00222 0.18959 -0.00248 0.10162 -0.00274 0.01389 " pathEditMode="relative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405562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9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4" name="Picture 80">
            <a:extLst>
              <a:ext uri="{FF2B5EF4-FFF2-40B4-BE49-F238E27FC236}">
                <a16:creationId xmlns:a16="http://schemas.microsoft.com/office/drawing/2014/main" id="{7C92739C-CF0B-1244-AA39-07B80AA42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cxnSp>
        <p:nvCxnSpPr>
          <p:cNvPr id="66" name="Elbow Connector 87">
            <a:extLst>
              <a:ext uri="{FF2B5EF4-FFF2-40B4-BE49-F238E27FC236}">
                <a16:creationId xmlns:a16="http://schemas.microsoft.com/office/drawing/2014/main" id="{21EAD5F5-8676-5543-B56F-63D5C9ABE1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79">
            <a:extLst>
              <a:ext uri="{FF2B5EF4-FFF2-40B4-BE49-F238E27FC236}">
                <a16:creationId xmlns:a16="http://schemas.microsoft.com/office/drawing/2014/main" id="{E27A58D1-5BA7-B24E-A0D2-5B710DF064C9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69" name="Textfeld 1">
            <a:extLst>
              <a:ext uri="{FF2B5EF4-FFF2-40B4-BE49-F238E27FC236}">
                <a16:creationId xmlns:a16="http://schemas.microsoft.com/office/drawing/2014/main" id="{F7401DD7-A050-D145-9577-F22261952AA9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grpSp>
        <p:nvGrpSpPr>
          <p:cNvPr id="73" name="Group 6">
            <a:extLst>
              <a:ext uri="{FF2B5EF4-FFF2-40B4-BE49-F238E27FC236}">
                <a16:creationId xmlns:a16="http://schemas.microsoft.com/office/drawing/2014/main" id="{D77D89AF-59C6-7149-A132-7952E9CC4000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76" name="Rounded Rectangle 5">
              <a:extLst>
                <a:ext uri="{FF2B5EF4-FFF2-40B4-BE49-F238E27FC236}">
                  <a16:creationId xmlns:a16="http://schemas.microsoft.com/office/drawing/2014/main" id="{27254452-C356-3D45-83C4-7B0F87CDE7E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0CF8526F-B5B3-E24E-9EBD-D39116BF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>
            <a:cxnSpLocks/>
            <a:endCxn id="81" idx="2"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6B47AFD-953C-DD4F-BF89-8EF46C5CC43E}"/>
              </a:ext>
            </a:extLst>
          </p:cNvPr>
          <p:cNvSpPr/>
          <p:nvPr/>
        </p:nvSpPr>
        <p:spPr>
          <a:xfrm>
            <a:off x="2650217" y="2387223"/>
            <a:ext cx="4946853" cy="2157883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0.02107 L -0.00169 0.30417 L -0.57787 0.31227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767 0.31204 L 0.00053 0.30579 L 0.00053 0.0206 " pathEditMode="relative" ptsTypes="AAA">
                                      <p:cBhvr>
                                        <p:cTn id="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047 L 0.11732 0.044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544" y="123500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515" y="43677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70489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E98F4D67-2963-4644-8A18-7655315F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Used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Opportunity Costs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Service 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Initial Investment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Overhead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Profitability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Further Use Cases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" name="Rounded Rectangle 44">
            <a:extLst>
              <a:ext uri="{FF2B5EF4-FFF2-40B4-BE49-F238E27FC236}">
                <a16:creationId xmlns:a16="http://schemas.microsoft.com/office/drawing/2014/main" id="{D0D7FCFA-8129-6A43-919D-302BDB68BFE3}"/>
              </a:ext>
            </a:extLst>
          </p:cNvPr>
          <p:cNvSpPr/>
          <p:nvPr/>
        </p:nvSpPr>
        <p:spPr>
          <a:xfrm>
            <a:off x="3235681" y="3690862"/>
            <a:ext cx="4792858" cy="21100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Stock &amp; Procurement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Incentivize providers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 bonuses based on quality and timeliness </a:t>
            </a:r>
          </a:p>
        </p:txBody>
      </p:sp>
    </p:spTree>
    <p:extLst>
      <p:ext uri="{BB962C8B-B14F-4D97-AF65-F5344CB8AC3E}">
        <p14:creationId xmlns:p14="http://schemas.microsoft.com/office/powerpoint/2010/main" val="195543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Macintosh PowerPoint</Application>
  <PresentationFormat>Breitbild</PresentationFormat>
  <Paragraphs>134</Paragraphs>
  <Slides>18</Slides>
  <Notes>13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Beirut</vt:lpstr>
      <vt:lpstr>Calibri</vt:lpstr>
      <vt:lpstr>Calibri Light</vt:lpstr>
      <vt:lpstr>Century</vt:lpstr>
      <vt:lpstr>Office</vt:lpstr>
      <vt:lpstr>ChainReaction</vt:lpstr>
      <vt:lpstr>PowerPoint-Präsentation</vt:lpstr>
      <vt:lpstr>PowerPoint-Präsentation</vt:lpstr>
      <vt:lpstr>PowerPoint-Präsentation</vt:lpstr>
      <vt:lpstr>Why Blockchain?</vt:lpstr>
      <vt:lpstr>Used Technologies</vt:lpstr>
      <vt:lpstr>PowerPoint-Präsentation</vt:lpstr>
      <vt:lpstr>LIVE DEMO</vt:lpstr>
      <vt:lpstr>PowerPoint-Präsentation</vt:lpstr>
      <vt:lpstr>Thank you!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Used Technologies</vt:lpstr>
      <vt:lpstr>Why blockchain?</vt:lpstr>
      <vt:lpstr>PowerPoint-Präsentation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Ein Microsoft Office-Anwender</cp:lastModifiedBy>
  <cp:revision>111</cp:revision>
  <cp:lastPrinted>2018-02-04T10:58:23Z</cp:lastPrinted>
  <dcterms:created xsi:type="dcterms:W3CDTF">2018-02-03T16:04:29Z</dcterms:created>
  <dcterms:modified xsi:type="dcterms:W3CDTF">2018-02-04T11:02:26Z</dcterms:modified>
</cp:coreProperties>
</file>